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693400" cy="7556500"/>
  <p:notesSz cx="6858000" cy="9144000"/>
  <p:embeddedFontLst>
    <p:embeddedFont>
      <p:font typeface="Open Sans" charset="1" panose="020B0606030504020204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13967"/>
            <a:ext cx="10692000" cy="6909705"/>
          </a:xfrm>
          <a:custGeom>
            <a:avLst/>
            <a:gdLst/>
            <a:ahLst/>
            <a:cxnLst/>
            <a:rect r="r" b="b" t="t" l="l"/>
            <a:pathLst>
              <a:path h="6909705" w="10692000">
                <a:moveTo>
                  <a:pt x="0" y="0"/>
                </a:moveTo>
                <a:lnTo>
                  <a:pt x="10692000" y="0"/>
                </a:lnTo>
                <a:lnTo>
                  <a:pt x="10692000" y="6909705"/>
                </a:lnTo>
                <a:lnTo>
                  <a:pt x="0" y="6909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27648" y="2230253"/>
            <a:ext cx="1956150" cy="134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Ajouter des lignes dans le corps du texte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324883" y="2230253"/>
            <a:ext cx="1956150" cy="134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Ajouter des lignes dans le corps du texte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367925" y="2681858"/>
            <a:ext cx="1956150" cy="134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Ajouter des lignes dans le corps du texte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324883" y="4544003"/>
            <a:ext cx="1956150" cy="134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Ajouter des lignes dans le corps du texte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411775" y="6000084"/>
            <a:ext cx="2832394" cy="134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Ajouter des lignes dans le corps du texte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464531" y="2345400"/>
            <a:ext cx="1956150" cy="134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Ajouter des lignes dans le corps du texte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464531" y="4987616"/>
            <a:ext cx="1956150" cy="134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Ajouter des lignes dans le corps du texte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551080" y="2115106"/>
            <a:ext cx="1956150" cy="134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Ajouter des lignes dans le corps du texte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573005" y="6000084"/>
            <a:ext cx="2934225" cy="134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Ajouter des lignes dans le corps du texte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923662" y="621803"/>
            <a:ext cx="1400413" cy="269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Ajouter des lignes dans le corps du texte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150667" y="621803"/>
            <a:ext cx="1400413" cy="269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Ajouter des lignes dans le corps du texte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040117" y="621803"/>
            <a:ext cx="809140" cy="405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Ajouter des lignes dans le corps du texte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176569" y="554069"/>
            <a:ext cx="481828" cy="676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Ajouter des lignes dans le corps du texte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DAHCPJ7bOBM</dc:identifier>
  <dcterms:modified xsi:type="dcterms:W3CDTF">2011-08-01T06:04:30Z</dcterms:modified>
  <cp:revision>1</cp:revision>
  <dc:title>Ajouter des lignes dans le corps du texte</dc:title>
</cp:coreProperties>
</file>